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6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CD4B-8F44-45E8-BC90-1419D0695B44}" type="datetimeFigureOut">
              <a:rPr lang="ru-RU" smtClean="0"/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A7E34-52EE-4A50-8DE1-5C41483D1D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639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CD4B-8F44-45E8-BC90-1419D0695B44}" type="datetimeFigureOut">
              <a:rPr lang="ru-RU" smtClean="0"/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A7E34-52EE-4A50-8DE1-5C41483D1D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190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CD4B-8F44-45E8-BC90-1419D0695B44}" type="datetimeFigureOut">
              <a:rPr lang="ru-RU" smtClean="0"/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A7E34-52EE-4A50-8DE1-5C41483D1D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43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CD4B-8F44-45E8-BC90-1419D0695B44}" type="datetimeFigureOut">
              <a:rPr lang="ru-RU" smtClean="0"/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A7E34-52EE-4A50-8DE1-5C41483D1D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695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CD4B-8F44-45E8-BC90-1419D0695B44}" type="datetimeFigureOut">
              <a:rPr lang="ru-RU" smtClean="0"/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A7E34-52EE-4A50-8DE1-5C41483D1D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57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CD4B-8F44-45E8-BC90-1419D0695B44}" type="datetimeFigureOut">
              <a:rPr lang="ru-RU" smtClean="0"/>
              <a:t>15.02.2014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A7E34-52EE-4A50-8DE1-5C41483D1D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572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CD4B-8F44-45E8-BC90-1419D0695B44}" type="datetimeFigureOut">
              <a:rPr lang="ru-RU" smtClean="0"/>
              <a:t>15.02.2014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A7E34-52EE-4A50-8DE1-5C41483D1D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558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CD4B-8F44-45E8-BC90-1419D0695B44}" type="datetimeFigureOut">
              <a:rPr lang="ru-RU" smtClean="0"/>
              <a:t>15.02.2014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A7E34-52EE-4A50-8DE1-5C41483D1D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521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CD4B-8F44-45E8-BC90-1419D0695B44}" type="datetimeFigureOut">
              <a:rPr lang="ru-RU" smtClean="0"/>
              <a:t>15.02.2014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A7E34-52EE-4A50-8DE1-5C41483D1D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998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CD4B-8F44-45E8-BC90-1419D0695B44}" type="datetimeFigureOut">
              <a:rPr lang="ru-RU" smtClean="0"/>
              <a:t>15.02.2014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A7E34-52EE-4A50-8DE1-5C41483D1D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420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CD4B-8F44-45E8-BC90-1419D0695B44}" type="datetimeFigureOut">
              <a:rPr lang="ru-RU" smtClean="0"/>
              <a:t>15.02.2014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A7E34-52EE-4A50-8DE1-5C41483D1D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238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3CD4B-8F44-45E8-BC90-1419D0695B44}" type="datetimeFigureOut">
              <a:rPr lang="ru-RU" smtClean="0"/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A7E34-52EE-4A50-8DE1-5C41483D1D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870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/>
          <a:lstStyle/>
          <a:p>
            <a:r>
              <a:rPr lang="en-US" dirty="0" smtClean="0"/>
              <a:t>Jennifer Neville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844824"/>
            <a:ext cx="7920880" cy="468052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'Rules for Design': Beauty and Grace in </a:t>
            </a:r>
            <a:r>
              <a:rPr lang="en-US" sz="4000" dirty="0" err="1">
                <a:solidFill>
                  <a:schemeClr val="tx1"/>
                </a:solidFill>
              </a:rPr>
              <a:t>Caroso's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Choreographies (2007) </a:t>
            </a:r>
          </a:p>
          <a:p>
            <a:endParaRPr lang="en-US" sz="4000" dirty="0" smtClean="0">
              <a:solidFill>
                <a:schemeClr val="tx1"/>
              </a:solidFill>
            </a:endParaRPr>
          </a:p>
          <a:p>
            <a:r>
              <a:rPr lang="en-US" sz="4000" dirty="0" smtClean="0">
                <a:solidFill>
                  <a:schemeClr val="tx1"/>
                </a:solidFill>
              </a:rPr>
              <a:t>Dance Patterns of the Early Seventeenth Century: The Stockholm Manuscript and "Le Ballet de Monseigneur de </a:t>
            </a:r>
            <a:r>
              <a:rPr lang="en-US" sz="4000" dirty="0" err="1" smtClean="0">
                <a:solidFill>
                  <a:schemeClr val="tx1"/>
                </a:solidFill>
              </a:rPr>
              <a:t>Vendosme</a:t>
            </a:r>
            <a:r>
              <a:rPr lang="en-US" sz="4000" dirty="0" smtClean="0">
                <a:solidFill>
                  <a:schemeClr val="tx1"/>
                </a:solidFill>
              </a:rPr>
              <a:t>“ (2000)</a:t>
            </a:r>
            <a:endParaRPr lang="ru-RU" sz="4000" dirty="0" smtClean="0">
              <a:solidFill>
                <a:schemeClr val="tx1"/>
              </a:solidFill>
            </a:endParaRPr>
          </a:p>
          <a:p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785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715" y="2483778"/>
            <a:ext cx="4284476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2420" y="530444"/>
            <a:ext cx="3920203" cy="5418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260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450" y="766763"/>
            <a:ext cx="5753100" cy="532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5069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2736"/>
            <a:ext cx="8352928" cy="544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9317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404664"/>
            <a:ext cx="8565821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695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66725"/>
            <a:ext cx="8568952" cy="5706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5600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550" y="840216"/>
            <a:ext cx="4743450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03" y="491624"/>
            <a:ext cx="4372548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78922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38</Words>
  <Application>Microsoft Office PowerPoint</Application>
  <PresentationFormat>Экран (4:3)</PresentationFormat>
  <Paragraphs>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Jennifer Neville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WWPass Mosocow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Jennifer Neville</dc:title>
  <dc:creator>Rostislav Kondratenko</dc:creator>
  <cp:lastModifiedBy>Rostislav Kondratenko</cp:lastModifiedBy>
  <cp:revision>2</cp:revision>
  <dcterms:created xsi:type="dcterms:W3CDTF">2014-02-15T07:23:47Z</dcterms:created>
  <dcterms:modified xsi:type="dcterms:W3CDTF">2014-02-15T07:35:11Z</dcterms:modified>
</cp:coreProperties>
</file>